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59" r:id="rId9"/>
    <p:sldId id="257" r:id="rId10"/>
    <p:sldId id="271" r:id="rId11"/>
    <p:sldId id="273" r:id="rId12"/>
    <p:sldId id="275" r:id="rId13"/>
    <p:sldId id="276" r:id="rId14"/>
    <p:sldId id="278" r:id="rId15"/>
    <p:sldId id="260" r:id="rId16"/>
    <p:sldId id="272" r:id="rId17"/>
    <p:sldId id="274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16" autoAdjust="0"/>
    <p:restoredTop sz="94660"/>
  </p:normalViewPr>
  <p:slideViewPr>
    <p:cSldViewPr snapToGrid="0">
      <p:cViewPr>
        <p:scale>
          <a:sx n="75" d="100"/>
          <a:sy n="75" d="100"/>
        </p:scale>
        <p:origin x="10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29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02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7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5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5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7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7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2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90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18C03-7CE3-418F-A26C-0B456A89A114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1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pretendar"/>
              </a:rPr>
              <a:t>시연 시나리오</a:t>
            </a:r>
            <a:endParaRPr lang="ko-KR" altLang="en-US" dirty="0">
              <a:latin typeface="pretendar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pretendar"/>
              </a:rPr>
              <a:t>노 </a:t>
            </a:r>
            <a:r>
              <a:rPr lang="ko-KR" altLang="en-US" dirty="0" err="1" smtClean="0">
                <a:latin typeface="pretendar"/>
              </a:rPr>
              <a:t>피카</a:t>
            </a:r>
            <a:r>
              <a:rPr lang="ko-KR" altLang="en-US" dirty="0" smtClean="0">
                <a:latin typeface="pretendar"/>
              </a:rPr>
              <a:t> </a:t>
            </a:r>
            <a:r>
              <a:rPr lang="ko-KR" altLang="en-US" dirty="0" err="1" smtClean="0">
                <a:latin typeface="pretendar"/>
              </a:rPr>
              <a:t>킵고잉</a:t>
            </a:r>
            <a:endParaRPr lang="ko-KR" altLang="en-US" dirty="0">
              <a:latin typeface="pretendar"/>
            </a:endParaRPr>
          </a:p>
        </p:txBody>
      </p:sp>
    </p:spTree>
    <p:extLst>
      <p:ext uri="{BB962C8B-B14F-4D97-AF65-F5344CB8AC3E}">
        <p14:creationId xmlns:p14="http://schemas.microsoft.com/office/powerpoint/2010/main" val="76275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72" y="1503274"/>
            <a:ext cx="5022305" cy="47641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081" y="1442253"/>
            <a:ext cx="2522949" cy="1687991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5590422" y="1503274"/>
            <a:ext cx="287255" cy="3350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5875198" y="1670800"/>
            <a:ext cx="2078177" cy="7350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781139" y="3274626"/>
            <a:ext cx="36408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채팅 강제 종료</a:t>
            </a:r>
            <a:r>
              <a:rPr lang="en-US" altLang="ko-KR" sz="1600" b="1" dirty="0" smtClean="0"/>
              <a:t> “</a:t>
            </a:r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강제 종료된 채팅은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리포트가 생성되지 않습니다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519689" y="5799290"/>
            <a:ext cx="271729" cy="3636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>
            <a:endCxn id="39" idx="1"/>
          </p:cNvCxnSpPr>
          <p:nvPr/>
        </p:nvCxnSpPr>
        <p:spPr>
          <a:xfrm flipV="1">
            <a:off x="5791418" y="5557248"/>
            <a:ext cx="1973771" cy="4176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65189" y="5110972"/>
            <a:ext cx="36408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음성 채팅 버튼 입력 </a:t>
            </a:r>
            <a:r>
              <a:rPr lang="en-US" altLang="ko-KR" sz="1600" b="1" dirty="0" smtClean="0"/>
              <a:t>“</a:t>
            </a:r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버튼을 누르고 </a:t>
            </a:r>
            <a:r>
              <a:rPr lang="en-US" altLang="ko-KR" sz="1400" dirty="0" smtClean="0"/>
              <a:t>AI</a:t>
            </a:r>
            <a:r>
              <a:rPr lang="ko-KR" altLang="en-US" sz="1400" dirty="0" smtClean="0"/>
              <a:t>에게 하고 싶은 말을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음성으로 입력해주세요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스몰토킹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71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"/>
              </a:rPr>
              <a:t>1:1 </a:t>
            </a:r>
            <a:r>
              <a:rPr lang="ko-KR" altLang="en-US" dirty="0" smtClean="0">
                <a:latin typeface="pretendar"/>
              </a:rPr>
              <a:t>화상 채팅</a:t>
            </a:r>
            <a:endParaRPr lang="ko-KR" altLang="en-US" dirty="0">
              <a:latin typeface="pretendar"/>
            </a:endParaRPr>
          </a:p>
        </p:txBody>
      </p:sp>
    </p:spTree>
    <p:extLst>
      <p:ext uri="{BB962C8B-B14F-4D97-AF65-F5344CB8AC3E}">
        <p14:creationId xmlns:p14="http://schemas.microsoft.com/office/powerpoint/2010/main" val="24453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5372" y="200376"/>
            <a:ext cx="8649236" cy="647246"/>
          </a:xfrm>
        </p:spPr>
        <p:txBody>
          <a:bodyPr>
            <a:normAutofit/>
          </a:bodyPr>
          <a:lstStyle/>
          <a:p>
            <a:r>
              <a:rPr lang="en-US" altLang="ko-KR" sz="3500" dirty="0" smtClean="0">
                <a:latin typeface="pretendar"/>
              </a:rPr>
              <a:t>1:1 </a:t>
            </a:r>
            <a:r>
              <a:rPr lang="ko-KR" altLang="en-US" sz="3500" dirty="0" smtClean="0">
                <a:latin typeface="pretendar"/>
              </a:rPr>
              <a:t>화상 채팅</a:t>
            </a:r>
            <a:endParaRPr lang="ko-KR" altLang="en-US" sz="3500" dirty="0">
              <a:latin typeface="pretend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0" y="1248780"/>
            <a:ext cx="4785126" cy="512148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3060934" y="2213310"/>
            <a:ext cx="2128760" cy="246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34609" y="6427215"/>
            <a:ext cx="343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➀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매칭 </a:t>
            </a:r>
            <a:r>
              <a:rPr lang="ko-KR" altLang="en-US" dirty="0" err="1" smtClean="0"/>
              <a:t>스몰토킹</a:t>
            </a:r>
            <a:r>
              <a:rPr lang="ko-KR" altLang="en-US" dirty="0" smtClean="0"/>
              <a:t> 버튼 클릭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0166600" y="6427215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➂ </a:t>
            </a:r>
            <a:r>
              <a:rPr lang="ko-KR" altLang="en-US" dirty="0" smtClean="0"/>
              <a:t>채팅 시작하기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971768" y="6427215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➁ </a:t>
            </a:r>
            <a:r>
              <a:rPr lang="ko-KR" altLang="en-US" dirty="0" smtClean="0"/>
              <a:t>키워드 </a:t>
            </a:r>
            <a:r>
              <a:rPr lang="ko-KR" altLang="en-US" dirty="0" smtClean="0"/>
              <a:t>선택하기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566447" y="834249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키워드 선택 </a:t>
            </a:r>
            <a:r>
              <a:rPr lang="ko-KR" altLang="en-US" dirty="0" err="1" smtClean="0"/>
              <a:t>모달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206689" y="923311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메인 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645436" y="20725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58" y="1500310"/>
            <a:ext cx="5264259" cy="3789984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6609681" y="2688146"/>
            <a:ext cx="4251152" cy="1469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971768" y="42363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➂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8353368" y="4239102"/>
            <a:ext cx="784412" cy="370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401932" y="23188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1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73" y="1307908"/>
            <a:ext cx="4658307" cy="33376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93" y="2270788"/>
            <a:ext cx="6840958" cy="439692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655552" y="3194120"/>
            <a:ext cx="620839" cy="2612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>
            <a:stCxn id="37" idx="3"/>
          </p:cNvCxnSpPr>
          <p:nvPr/>
        </p:nvCxnSpPr>
        <p:spPr>
          <a:xfrm flipV="1">
            <a:off x="6276391" y="3246691"/>
            <a:ext cx="2251788" cy="780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135848" y="2833666"/>
            <a:ext cx="36408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대화 힌트 기능</a:t>
            </a:r>
            <a:r>
              <a:rPr lang="en-US" altLang="ko-KR" sz="1600" b="1" dirty="0" smtClean="0"/>
              <a:t>“</a:t>
            </a:r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스몰 토크 주제에 맞는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대화 힌트를 얻을 수 있습니다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 </a:t>
            </a:r>
            <a:r>
              <a:rPr lang="ko-KR" altLang="en-US" dirty="0" smtClean="0"/>
              <a:t>화상채팅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8558" y="2700145"/>
            <a:ext cx="620839" cy="2035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051249" y="2903742"/>
            <a:ext cx="1299507" cy="27733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28786" y="5677066"/>
            <a:ext cx="36408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선택한 키워드</a:t>
            </a:r>
            <a:r>
              <a:rPr lang="en-US" altLang="ko-KR" sz="1600" b="1" dirty="0" smtClean="0"/>
              <a:t>“</a:t>
            </a:r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상대방과 내가 선택한 키워드가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상단에 표시됩니다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8210493" y="4746543"/>
            <a:ext cx="36408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대화 스크립트</a:t>
            </a:r>
            <a:r>
              <a:rPr lang="en-US" altLang="ko-KR" sz="1600" b="1" dirty="0" smtClean="0"/>
              <a:t>“</a:t>
            </a:r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현재 대화 내용을 스크립트로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확인할 수 있습니다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439608" y="5171016"/>
            <a:ext cx="1225421" cy="2546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5655552" y="3651379"/>
            <a:ext cx="1784056" cy="27618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717801" y="1282602"/>
            <a:ext cx="287255" cy="2981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8002577" y="1413230"/>
            <a:ext cx="712215" cy="4443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77783" y="1540082"/>
            <a:ext cx="36408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채팅 강제 종료</a:t>
            </a:r>
            <a:r>
              <a:rPr lang="en-US" altLang="ko-KR" sz="1600" b="1" dirty="0" smtClean="0"/>
              <a:t> “</a:t>
            </a:r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강제 종료된 채팅은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리포트가 생성되지 않습니다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4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7475448" y="2984783"/>
            <a:ext cx="364083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“1:1 </a:t>
            </a:r>
            <a:r>
              <a:rPr lang="ko-KR" altLang="en-US" b="1" dirty="0" smtClean="0"/>
              <a:t>화상채팅 피드백 남기기</a:t>
            </a:r>
            <a:r>
              <a:rPr lang="en-US" altLang="ko-KR" b="1" dirty="0" smtClean="0"/>
              <a:t>“</a:t>
            </a:r>
            <a:endParaRPr lang="en-US" altLang="ko-KR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1600" dirty="0" smtClean="0"/>
              <a:t>1:1 </a:t>
            </a:r>
            <a:r>
              <a:rPr lang="ko-KR" altLang="en-US" sz="1600" dirty="0" smtClean="0"/>
              <a:t>스몰 토크 종료 후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대화에 대한 피드백을 선택하고 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‘</a:t>
            </a:r>
            <a:r>
              <a:rPr lang="ko-KR" altLang="en-US" sz="1600" dirty="0" smtClean="0"/>
              <a:t>종료하기</a:t>
            </a:r>
            <a:r>
              <a:rPr lang="en-US" altLang="ko-KR" sz="1600" dirty="0" smtClean="0"/>
              <a:t>‘ </a:t>
            </a:r>
            <a:r>
              <a:rPr lang="ko-KR" altLang="en-US" sz="1600" dirty="0" smtClean="0"/>
              <a:t>버튼을 누르면</a:t>
            </a:r>
            <a:r>
              <a:rPr lang="en-US" altLang="ko-KR" sz="1600" dirty="0"/>
              <a:t>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리포트가 생성됩니다</a:t>
            </a:r>
            <a:r>
              <a:rPr lang="en-US" altLang="ko-KR" sz="1600" dirty="0" smtClean="0"/>
              <a:t>.</a:t>
            </a:r>
          </a:p>
          <a:p>
            <a:pPr algn="ctr"/>
            <a:r>
              <a:rPr lang="en-US" altLang="ko-KR" sz="1600" dirty="0" smtClean="0"/>
              <a:t>(</a:t>
            </a:r>
            <a:r>
              <a:rPr lang="ko-KR" altLang="en-US" sz="1600" dirty="0" smtClean="0"/>
              <a:t>피드백은 다중 선택 가능합니다</a:t>
            </a:r>
            <a:r>
              <a:rPr lang="en-US" altLang="ko-KR" sz="1600" dirty="0" smtClean="0"/>
              <a:t>.)</a:t>
            </a:r>
            <a:endParaRPr lang="en-US" altLang="ko-KR" sz="1600" dirty="0" smtClean="0"/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 </a:t>
            </a:r>
            <a:r>
              <a:rPr lang="ko-KR" altLang="en-US" dirty="0" smtClean="0"/>
              <a:t>화상채팅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88" y="1777415"/>
            <a:ext cx="5731812" cy="41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pretendar"/>
              </a:rPr>
              <a:t>리포트</a:t>
            </a:r>
            <a:endParaRPr lang="ko-KR" altLang="en-US" dirty="0">
              <a:latin typeface="pretendar"/>
            </a:endParaRPr>
          </a:p>
        </p:txBody>
      </p:sp>
    </p:spTree>
    <p:extLst>
      <p:ext uri="{BB962C8B-B14F-4D97-AF65-F5344CB8AC3E}">
        <p14:creationId xmlns:p14="http://schemas.microsoft.com/office/powerpoint/2010/main" val="32288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52" y="1405611"/>
            <a:ext cx="3112217" cy="2747289"/>
          </a:xfrm>
          <a:prstGeom prst="rect">
            <a:avLst/>
          </a:prstGeom>
        </p:spPr>
      </p:pic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리포트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전체 리포트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07964" y="1552576"/>
            <a:ext cx="36408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전체 리포트 </a:t>
            </a:r>
            <a:r>
              <a:rPr lang="en-US" altLang="ko-KR" sz="1600" b="1" dirty="0" smtClean="0"/>
              <a:t>“</a:t>
            </a:r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메인 화면 상단의 </a:t>
            </a:r>
            <a:r>
              <a:rPr lang="en-US" altLang="ko-KR" sz="1400" b="1" dirty="0" smtClean="0"/>
              <a:t>report</a:t>
            </a:r>
            <a:r>
              <a:rPr lang="ko-KR" altLang="en-US" sz="1400" dirty="0" smtClean="0"/>
              <a:t>를 클릭하면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사용자가 참여했던 모든 대화를 기반으로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생성된 전체 리포트를 확인할 수 있습니다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475" y="2906316"/>
            <a:ext cx="2707839" cy="15341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474" y="4440513"/>
            <a:ext cx="2707839" cy="22841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07964" y="2906316"/>
            <a:ext cx="3640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① </a:t>
            </a:r>
            <a:r>
              <a:rPr lang="ko-KR" altLang="en-US" sz="1200" b="1" dirty="0" smtClean="0"/>
              <a:t>반복되는 단어 습관</a:t>
            </a:r>
            <a:endParaRPr lang="en-US" altLang="ko-KR" sz="12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100" dirty="0" smtClean="0"/>
              <a:t>사용자의 대화를 분석하여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반복되는 단어 데이터를 그래프로 표현합니다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07964" y="3919158"/>
            <a:ext cx="3640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② </a:t>
            </a:r>
            <a:r>
              <a:rPr lang="ko-KR" altLang="en-US" sz="1200" b="1" dirty="0" smtClean="0"/>
              <a:t>대화 주도권</a:t>
            </a:r>
            <a:endParaRPr lang="en-US" altLang="ko-KR" sz="12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100" dirty="0" smtClean="0"/>
              <a:t>사용자의 대화를 분석하여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질문과 답변의 비율을 그래프로 표현합니다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07964" y="4932000"/>
            <a:ext cx="3640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③ </a:t>
            </a:r>
            <a:r>
              <a:rPr lang="ko-KR" altLang="en-US" sz="1200" b="1" dirty="0" smtClean="0"/>
              <a:t>대화 키워드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워드 </a:t>
            </a:r>
            <a:r>
              <a:rPr lang="ko-KR" altLang="en-US" sz="1200" b="1" dirty="0" err="1" smtClean="0"/>
              <a:t>클라우드</a:t>
            </a:r>
            <a:r>
              <a:rPr lang="en-US" altLang="ko-KR" sz="1200" b="1" dirty="0" smtClean="0"/>
              <a:t>)</a:t>
            </a:r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100" dirty="0" smtClean="0"/>
              <a:t>사용자가 참여한 대화의 키워드 데이터를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그래프와 워드 </a:t>
            </a:r>
            <a:r>
              <a:rPr lang="ko-KR" altLang="en-US" sz="1100" dirty="0" err="1" smtClean="0"/>
              <a:t>클라우드로</a:t>
            </a:r>
            <a:r>
              <a:rPr lang="ko-KR" altLang="en-US" sz="1100" dirty="0" smtClean="0"/>
              <a:t> 표현합니다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7964" y="5944842"/>
            <a:ext cx="364083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④ </a:t>
            </a:r>
            <a:r>
              <a:rPr lang="ko-KR" altLang="en-US" sz="1200" b="1" dirty="0" smtClean="0"/>
              <a:t>대화 리스트</a:t>
            </a:r>
            <a:endParaRPr lang="en-US" altLang="ko-KR" sz="12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100" dirty="0" smtClean="0"/>
              <a:t>사용자가 참여한 대화의 목록을 나타냅니다</a:t>
            </a:r>
            <a:r>
              <a:rPr lang="en-US" altLang="ko-KR" sz="1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234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리포트 </a:t>
            </a:r>
            <a:r>
              <a:rPr lang="en-US" altLang="ko-KR" dirty="0" smtClean="0"/>
              <a:t>– AI </a:t>
            </a:r>
            <a:r>
              <a:rPr lang="ko-KR" altLang="en-US" dirty="0" smtClean="0"/>
              <a:t>채팅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43055" y="2232175"/>
            <a:ext cx="5816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“</a:t>
            </a:r>
            <a:r>
              <a:rPr lang="en-US" altLang="ko-KR" b="1" dirty="0" smtClean="0"/>
              <a:t>AI </a:t>
            </a:r>
            <a:r>
              <a:rPr lang="ko-KR" altLang="en-US" b="1" dirty="0" smtClean="0"/>
              <a:t>채팅 리포트</a:t>
            </a:r>
            <a:r>
              <a:rPr lang="ko-KR" altLang="en-US" b="1" dirty="0" smtClean="0"/>
              <a:t> </a:t>
            </a:r>
            <a:r>
              <a:rPr lang="en-US" altLang="ko-KR" sz="1600" b="1" dirty="0" smtClean="0"/>
              <a:t>“</a:t>
            </a:r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600" dirty="0" smtClean="0"/>
              <a:t>전체 리포트 대화 리스트에서 </a:t>
            </a:r>
            <a:r>
              <a:rPr lang="en-US" altLang="ko-KR" sz="1600" dirty="0" smtClean="0"/>
              <a:t>AI </a:t>
            </a:r>
            <a:r>
              <a:rPr lang="ko-KR" altLang="en-US" sz="1600" dirty="0" err="1" smtClean="0"/>
              <a:t>스몰토크</a:t>
            </a:r>
            <a:r>
              <a:rPr lang="ko-KR" altLang="en-US" sz="1600" dirty="0" smtClean="0"/>
              <a:t> 리포트를 선택하면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AI </a:t>
            </a:r>
            <a:r>
              <a:rPr lang="ko-KR" altLang="en-US" sz="1600" dirty="0" smtClean="0"/>
              <a:t>스몰 토크 스크립트를 기반으로 사용자의 강점과 개선점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그리고 전체적인 요약 피드백을 확인할 수 있습니다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13" y="1387687"/>
            <a:ext cx="4062887" cy="4615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3" y="1895843"/>
            <a:ext cx="4423128" cy="48501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33" y="3659740"/>
            <a:ext cx="5144494" cy="28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리포트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스몰 토크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954" y="3014919"/>
            <a:ext cx="428840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“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대화 리포트</a:t>
            </a:r>
            <a:r>
              <a:rPr lang="ko-KR" altLang="en-US" b="1" dirty="0" smtClean="0"/>
              <a:t> </a:t>
            </a:r>
            <a:r>
              <a:rPr lang="en-US" altLang="ko-KR" sz="1600" b="1" dirty="0" smtClean="0"/>
              <a:t>“</a:t>
            </a:r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600" dirty="0" smtClean="0"/>
              <a:t>전체 리포트 대화 리스트에서 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1:1 </a:t>
            </a:r>
            <a:r>
              <a:rPr lang="ko-KR" altLang="en-US" sz="1600" dirty="0" smtClean="0"/>
              <a:t>대화 리포트를 선택하면 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1:1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스몰 토크 스크립트를 기반한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사용자의 강점과 개선점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전체적인 피드백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그리고 상대방의 평가를 확인할 수 있습니다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6" y="1498133"/>
            <a:ext cx="5684463" cy="51077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005" y="1990011"/>
            <a:ext cx="4902672" cy="37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튜토리얼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690688"/>
            <a:ext cx="6046302" cy="401478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63725" y="4714875"/>
            <a:ext cx="1228725" cy="5524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092450" y="2550319"/>
            <a:ext cx="4000500" cy="2295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Untitled video - Made with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1323" y="1337866"/>
            <a:ext cx="4902903" cy="27578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05624" y="4584234"/>
            <a:ext cx="519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랜딩 페이지의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튜토리얼</a:t>
            </a:r>
            <a:r>
              <a:rPr lang="en-US" altLang="ko-KR" sz="1400" dirty="0" smtClean="0"/>
              <a:t>＇</a:t>
            </a:r>
            <a:r>
              <a:rPr lang="ko-KR" altLang="en-US" sz="1400" dirty="0" smtClean="0"/>
              <a:t>을 통해 </a:t>
            </a:r>
            <a:r>
              <a:rPr lang="en-US" altLang="ko-KR" sz="1400" dirty="0" err="1" smtClean="0"/>
              <a:t>PeachPitch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사용법을 익히고</a:t>
            </a:r>
            <a:r>
              <a:rPr lang="en-US" altLang="ko-KR" sz="1400" dirty="0" smtClean="0"/>
              <a:t>, ＇</a:t>
            </a:r>
            <a:r>
              <a:rPr lang="ko-KR" altLang="en-US" sz="1400" dirty="0" smtClean="0"/>
              <a:t>시작하기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를 눌러 메인 페이지로 이동하기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87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58" y="1390649"/>
            <a:ext cx="4434083" cy="521552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038600" y="1819275"/>
            <a:ext cx="4133850" cy="714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8172450" y="2271713"/>
            <a:ext cx="1133475" cy="3905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15400" y="2200275"/>
            <a:ext cx="2733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오늘의 </a:t>
            </a:r>
            <a:r>
              <a:rPr lang="ko-KR" altLang="en-US" sz="1600" b="1" dirty="0" err="1" smtClean="0"/>
              <a:t>토킹</a:t>
            </a:r>
            <a:r>
              <a:rPr lang="en-US" altLang="ko-KR" sz="1600" b="1" dirty="0" smtClean="0"/>
              <a:t>“</a:t>
            </a:r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사용자들이 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1:1 </a:t>
            </a:r>
            <a:r>
              <a:rPr lang="ko-KR" altLang="en-US" sz="1400" dirty="0" err="1" smtClean="0"/>
              <a:t>매칭을</a:t>
            </a:r>
            <a:r>
              <a:rPr lang="ko-KR" altLang="en-US" sz="1400" dirty="0" smtClean="0"/>
              <a:t> 통해 나눈 </a:t>
            </a:r>
            <a:endParaRPr lang="en-US" altLang="ko-KR" sz="1400" dirty="0"/>
          </a:p>
          <a:p>
            <a:pPr algn="ctr"/>
            <a:r>
              <a:rPr lang="ko-KR" altLang="en-US" sz="1400" dirty="0" smtClean="0"/>
              <a:t>대화의 일부를 </a:t>
            </a:r>
            <a:endParaRPr lang="en-US" altLang="ko-KR" sz="1400" dirty="0"/>
          </a:p>
          <a:p>
            <a:pPr algn="ctr"/>
            <a:r>
              <a:rPr lang="ko-KR" altLang="en-US" sz="1400" dirty="0" smtClean="0"/>
              <a:t>함께 공유합니다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878957" y="5353050"/>
            <a:ext cx="4434083" cy="13245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276598" y="5505450"/>
            <a:ext cx="592833" cy="395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0527" y="4460498"/>
            <a:ext cx="33265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현재 가장 인기 있는 키워드</a:t>
            </a:r>
            <a:r>
              <a:rPr lang="en-US" altLang="ko-KR" sz="1600" b="1" dirty="0" smtClean="0"/>
              <a:t>“</a:t>
            </a:r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사용자들이 </a:t>
            </a:r>
            <a:r>
              <a:rPr lang="en-US" altLang="ko-KR" sz="1400" dirty="0" smtClean="0"/>
              <a:t>1:1 </a:t>
            </a:r>
            <a:r>
              <a:rPr lang="ko-KR" altLang="en-US" sz="1400" dirty="0" smtClean="0"/>
              <a:t>대화에 참여할 때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많이 선택한 키워드들이 노출됩니다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18984" y="4444246"/>
            <a:ext cx="33265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채팅 사용</a:t>
            </a:r>
            <a:r>
              <a:rPr lang="en-US" altLang="ko-KR" sz="1600" b="1" dirty="0" smtClean="0"/>
              <a:t>“</a:t>
            </a:r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1400" dirty="0" smtClean="0"/>
              <a:t>AI </a:t>
            </a:r>
            <a:r>
              <a:rPr lang="ko-KR" altLang="en-US" sz="1400" dirty="0" smtClean="0"/>
              <a:t>채팅은 쿠폰을 이용하여 사용할 수 있으며</a:t>
            </a:r>
            <a:r>
              <a:rPr lang="en-US" altLang="ko-KR" sz="1400" dirty="0" smtClean="0"/>
              <a:t>, 1:1 </a:t>
            </a:r>
            <a:r>
              <a:rPr lang="ko-KR" altLang="en-US" sz="1400" dirty="0" smtClean="0"/>
              <a:t>매칭 </a:t>
            </a:r>
            <a:r>
              <a:rPr lang="ko-KR" altLang="en-US" sz="1400" dirty="0" err="1" smtClean="0"/>
              <a:t>스몰토킹은</a:t>
            </a:r>
            <a:r>
              <a:rPr lang="ko-KR" altLang="en-US" sz="1400" dirty="0" smtClean="0"/>
              <a:t> 쿠폰 없이 무제한 이용이 가능합니다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469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비회원 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5019" r="49785" b="26949"/>
          <a:stretch/>
        </p:blipFill>
        <p:spPr>
          <a:xfrm>
            <a:off x="1993008" y="2051653"/>
            <a:ext cx="3340724" cy="375859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19300" y="2072289"/>
            <a:ext cx="3172653" cy="35847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55664" y="3055961"/>
            <a:ext cx="36408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err="1" smtClean="0"/>
              <a:t>핑거프린트</a:t>
            </a:r>
            <a:r>
              <a:rPr lang="ko-KR" altLang="en-US" sz="1600" b="1" dirty="0" smtClean="0"/>
              <a:t> 사용 비회원 이용 제한</a:t>
            </a:r>
            <a:r>
              <a:rPr lang="en-US" altLang="ko-KR" sz="1600" b="1" dirty="0" smtClean="0"/>
              <a:t>“</a:t>
            </a:r>
          </a:p>
          <a:p>
            <a:pPr algn="ctr"/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비회원 사용자에게도 </a:t>
            </a:r>
            <a:r>
              <a:rPr lang="en-US" altLang="ko-KR" sz="1400" dirty="0" smtClean="0"/>
              <a:t>AI </a:t>
            </a:r>
            <a:r>
              <a:rPr lang="ko-KR" altLang="en-US" sz="1400" dirty="0" smtClean="0"/>
              <a:t>채팅 사용 기회를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회 제공하고 있습니다</a:t>
            </a:r>
            <a:r>
              <a:rPr lang="en-US" altLang="ko-KR" sz="1400" dirty="0" smtClean="0"/>
              <a:t>. 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 smtClean="0"/>
              <a:t>이미 채팅에 참여한 이력이 있는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비회원 사용자를 필터링하고자 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핑거프린트를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Redis</a:t>
            </a:r>
            <a:r>
              <a:rPr lang="ko-KR" altLang="en-US" sz="1400" dirty="0" smtClean="0"/>
              <a:t>에 저장하는 방법을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적용하였습니다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42" y="2314530"/>
            <a:ext cx="324847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및 회원가입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690688"/>
            <a:ext cx="5834808" cy="472614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409950" y="5663752"/>
            <a:ext cx="657225" cy="1809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95500" y="4087398"/>
            <a:ext cx="2438400" cy="15763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095500" y="3379941"/>
            <a:ext cx="2438400" cy="4264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533900" y="3090368"/>
            <a:ext cx="1476375" cy="5207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533900" y="4922248"/>
            <a:ext cx="1476375" cy="2764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80709" y="2197936"/>
            <a:ext cx="36408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err="1" smtClean="0"/>
              <a:t>카카오톡</a:t>
            </a:r>
            <a:r>
              <a:rPr lang="ko-KR" altLang="en-US" sz="1600" b="1" dirty="0" smtClean="0"/>
              <a:t> 소셜 로그인</a:t>
            </a:r>
            <a:r>
              <a:rPr lang="en-US" altLang="ko-KR" sz="1600" b="1" dirty="0" smtClean="0"/>
              <a:t>“</a:t>
            </a:r>
          </a:p>
          <a:p>
            <a:pPr algn="ctr"/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카카오 소셜 </a:t>
            </a:r>
            <a:r>
              <a:rPr lang="ko-KR" altLang="en-US" sz="1400" dirty="0" err="1" smtClean="0"/>
              <a:t>로그인을</a:t>
            </a:r>
            <a:r>
              <a:rPr lang="ko-KR" altLang="en-US" sz="1400" dirty="0" smtClean="0"/>
              <a:t> 통해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회원가입 및 </a:t>
            </a:r>
            <a:r>
              <a:rPr lang="ko-KR" altLang="en-US" sz="1400" dirty="0" err="1" smtClean="0"/>
              <a:t>로그인이</a:t>
            </a:r>
            <a:r>
              <a:rPr lang="ko-KR" altLang="en-US" sz="1400" dirty="0" smtClean="0"/>
              <a:t> 가능하며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en-US" altLang="ko-KR" sz="1400" dirty="0" err="1" smtClean="0"/>
              <a:t>PeachPitch</a:t>
            </a:r>
            <a:r>
              <a:rPr lang="ko-KR" altLang="en-US" sz="1400" dirty="0" smtClean="0"/>
              <a:t>는 카카오 측에서 회원의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이메일과 생년월일 정보를 얻게 됩니다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98" y="1989383"/>
            <a:ext cx="1910692" cy="20980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279223" y="4583150"/>
            <a:ext cx="35678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일반 회원 로그인 및 회원가입</a:t>
            </a:r>
            <a:r>
              <a:rPr lang="en-US" altLang="ko-KR" sz="1600" b="1" dirty="0" smtClean="0"/>
              <a:t>“</a:t>
            </a:r>
          </a:p>
          <a:p>
            <a:pPr algn="ctr"/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일반 회원 로그인 및 회원가입이 가능하며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ko-KR" altLang="en-US" sz="1400" dirty="0" err="1" smtClean="0"/>
              <a:t>회원가입시</a:t>
            </a:r>
            <a:r>
              <a:rPr lang="ko-KR" altLang="en-US" sz="1400" dirty="0" smtClean="0"/>
              <a:t> 이메일과 비밀번호</a:t>
            </a:r>
            <a:r>
              <a:rPr lang="en-US" altLang="ko-KR" sz="1400" dirty="0" smtClean="0"/>
              <a:t>, </a:t>
            </a:r>
          </a:p>
          <a:p>
            <a:pPr algn="ctr"/>
            <a:r>
              <a:rPr lang="ko-KR" altLang="en-US" sz="1400" dirty="0" smtClean="0"/>
              <a:t>생년월일을 </a:t>
            </a:r>
            <a:r>
              <a:rPr lang="ko-KR" altLang="en-US" sz="1400" dirty="0" err="1" smtClean="0"/>
              <a:t>입력받습니다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40" y="4345616"/>
            <a:ext cx="1931069" cy="18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6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807" y="457080"/>
            <a:ext cx="2863156" cy="32575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쿠폰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무료 쿠폰 발급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08190" y="5026954"/>
            <a:ext cx="36408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“AI </a:t>
            </a:r>
            <a:r>
              <a:rPr lang="ko-KR" altLang="en-US" sz="1600" b="1" dirty="0" smtClean="0"/>
              <a:t>채팅 무료 쿠폰 발급 </a:t>
            </a:r>
            <a:r>
              <a:rPr lang="en-US" altLang="ko-KR" sz="1600" b="1" dirty="0" smtClean="0"/>
              <a:t>“</a:t>
            </a:r>
          </a:p>
          <a:p>
            <a:pPr algn="ctr"/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err="1" smtClean="0"/>
              <a:t>로그인에</a:t>
            </a:r>
            <a:r>
              <a:rPr lang="ko-KR" altLang="en-US" sz="1400" dirty="0" smtClean="0"/>
              <a:t> 성공한 사용자는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일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AI </a:t>
            </a:r>
            <a:r>
              <a:rPr lang="ko-KR" altLang="en-US" sz="1400" dirty="0" smtClean="0"/>
              <a:t>채팅 무료 쿠폰 발급이 가능합니다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당일 발급된 무료 쿠폰은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당일 </a:t>
            </a:r>
            <a:r>
              <a:rPr lang="ko-KR" altLang="en-US" sz="1400" dirty="0" err="1" smtClean="0"/>
              <a:t>자정까지만</a:t>
            </a:r>
            <a:r>
              <a:rPr lang="ko-KR" altLang="en-US" sz="1400" dirty="0" smtClean="0"/>
              <a:t> 유효합니다</a:t>
            </a:r>
            <a:r>
              <a:rPr lang="en-US" altLang="ko-KR" sz="1400" dirty="0" smtClean="0"/>
              <a:t>.)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4" y="1690688"/>
            <a:ext cx="5753841" cy="4782816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133976" y="1762124"/>
            <a:ext cx="514350" cy="2381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endCxn id="20" idx="1"/>
          </p:cNvCxnSpPr>
          <p:nvPr/>
        </p:nvCxnSpPr>
        <p:spPr>
          <a:xfrm flipV="1">
            <a:off x="5648326" y="1385768"/>
            <a:ext cx="2584115" cy="47160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036" y="3954193"/>
            <a:ext cx="2569204" cy="87319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8232441" y="1266705"/>
            <a:ext cx="2590799" cy="2381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2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쿠폰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쿠폰 구입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3865" y="4421688"/>
            <a:ext cx="36408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“AI </a:t>
            </a:r>
            <a:r>
              <a:rPr lang="ko-KR" altLang="en-US" sz="1600" b="1" dirty="0" smtClean="0"/>
              <a:t>채팅 쿠폰 구입</a:t>
            </a:r>
            <a:r>
              <a:rPr lang="en-US" altLang="ko-KR" sz="1600" b="1" dirty="0" smtClean="0"/>
              <a:t> “</a:t>
            </a:r>
            <a:endParaRPr lang="en-US" altLang="ko-KR" sz="800" b="1" dirty="0" smtClean="0"/>
          </a:p>
          <a:p>
            <a:pPr algn="ctr"/>
            <a:endParaRPr lang="en-US" altLang="ko-KR" sz="800" dirty="0" smtClean="0"/>
          </a:p>
          <a:p>
            <a:pPr algn="ctr"/>
            <a:r>
              <a:rPr lang="ko-KR" altLang="en-US" sz="1400" dirty="0" smtClean="0"/>
              <a:t>카카오 페이를 이용해 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AI </a:t>
            </a:r>
            <a:r>
              <a:rPr lang="ko-KR" altLang="en-US" sz="1400" dirty="0" smtClean="0"/>
              <a:t>채팅 쿠폰 구입이 가능합니다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구입한 쿠폰은 유효 기간이 없습니다</a:t>
            </a:r>
            <a:r>
              <a:rPr lang="en-US" altLang="ko-KR" sz="1400" dirty="0" smtClean="0"/>
              <a:t>.)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59" y="1690688"/>
            <a:ext cx="5753841" cy="4782816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4895851" y="1738314"/>
            <a:ext cx="514350" cy="2381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5410201" y="1611676"/>
            <a:ext cx="2028824" cy="24570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479" y="728663"/>
            <a:ext cx="2708764" cy="29389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8847" b="30680"/>
          <a:stretch/>
        </p:blipFill>
        <p:spPr>
          <a:xfrm>
            <a:off x="6667500" y="4018350"/>
            <a:ext cx="1716365" cy="162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1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"/>
              </a:rPr>
              <a:t>AI </a:t>
            </a:r>
            <a:r>
              <a:rPr lang="ko-KR" altLang="en-US" dirty="0" smtClean="0">
                <a:latin typeface="pretendar"/>
              </a:rPr>
              <a:t>음성 채팅</a:t>
            </a:r>
            <a:endParaRPr lang="ko-KR" altLang="en-US" dirty="0">
              <a:latin typeface="pretendar"/>
            </a:endParaRPr>
          </a:p>
        </p:txBody>
      </p:sp>
    </p:spTree>
    <p:extLst>
      <p:ext uri="{BB962C8B-B14F-4D97-AF65-F5344CB8AC3E}">
        <p14:creationId xmlns:p14="http://schemas.microsoft.com/office/powerpoint/2010/main" val="41379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5372" y="200376"/>
            <a:ext cx="8649236" cy="647246"/>
          </a:xfrm>
        </p:spPr>
        <p:txBody>
          <a:bodyPr>
            <a:normAutofit/>
          </a:bodyPr>
          <a:lstStyle/>
          <a:p>
            <a:r>
              <a:rPr lang="en-US" altLang="ko-KR" sz="3500" dirty="0" smtClean="0">
                <a:latin typeface="pretendar"/>
              </a:rPr>
              <a:t>AI</a:t>
            </a:r>
            <a:r>
              <a:rPr lang="ko-KR" altLang="en-US" sz="3500" dirty="0" smtClean="0">
                <a:latin typeface="pretendar"/>
              </a:rPr>
              <a:t>와 </a:t>
            </a:r>
            <a:r>
              <a:rPr lang="ko-KR" altLang="en-US" sz="3500" dirty="0" err="1" smtClean="0">
                <a:latin typeface="pretendar"/>
              </a:rPr>
              <a:t>스몰토킹</a:t>
            </a:r>
            <a:endParaRPr lang="ko-KR" altLang="en-US" sz="3500" dirty="0">
              <a:latin typeface="pretend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0" y="1248780"/>
            <a:ext cx="4785126" cy="512148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761296" y="2169861"/>
            <a:ext cx="2128760" cy="246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5798" y="20672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00944" y="6422007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스몰토킹</a:t>
            </a:r>
            <a:r>
              <a:rPr lang="ko-KR" altLang="en-US" dirty="0" smtClean="0"/>
              <a:t> 시작 버튼 클릭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838674" y="6378593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➂ </a:t>
            </a:r>
            <a:r>
              <a:rPr lang="ko-KR" altLang="en-US" dirty="0" smtClean="0"/>
              <a:t>키워드 선택하기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58" y="1300516"/>
            <a:ext cx="4007713" cy="34007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447" y="3090793"/>
            <a:ext cx="3941219" cy="322097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487176" y="2398044"/>
            <a:ext cx="622961" cy="335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107444" y="21582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➁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636653" y="6378593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➁ </a:t>
            </a:r>
            <a:r>
              <a:rPr lang="ko-KR" altLang="en-US" smtClean="0"/>
              <a:t>키워드 추가하기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308004" y="4298344"/>
            <a:ext cx="2529568" cy="966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987507" y="4075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➂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566447" y="834249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키워드 선택 </a:t>
            </a:r>
            <a:r>
              <a:rPr lang="ko-KR" altLang="en-US" dirty="0" err="1" smtClean="0"/>
              <a:t>모달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206689" y="923311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메인 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9261307" y="5319586"/>
            <a:ext cx="622961" cy="335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843425" y="52644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➃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0167802" y="6370265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➃ </a:t>
            </a:r>
            <a:r>
              <a:rPr lang="ko-KR" altLang="en-US" dirty="0" smtClean="0"/>
              <a:t>채팅 시작하기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3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553</Words>
  <Application>Microsoft Office PowerPoint</Application>
  <PresentationFormat>와이드스크린</PresentationFormat>
  <Paragraphs>144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pretendar</vt:lpstr>
      <vt:lpstr>맑은 고딕</vt:lpstr>
      <vt:lpstr>Arial</vt:lpstr>
      <vt:lpstr>Office 테마</vt:lpstr>
      <vt:lpstr>시연 시나리오</vt:lpstr>
      <vt:lpstr>튜토리얼</vt:lpstr>
      <vt:lpstr>메인 페이지</vt:lpstr>
      <vt:lpstr>비회원 사용</vt:lpstr>
      <vt:lpstr>로그인 및 회원가입</vt:lpstr>
      <vt:lpstr>쿠폰 – 무료 쿠폰 발급</vt:lpstr>
      <vt:lpstr>쿠폰 – 쿠폰 구입</vt:lpstr>
      <vt:lpstr>AI 음성 채팅</vt:lpstr>
      <vt:lpstr>AI와 스몰토킹</vt:lpstr>
      <vt:lpstr>AI와 스몰토킹</vt:lpstr>
      <vt:lpstr>1:1 화상 채팅</vt:lpstr>
      <vt:lpstr>1:1 화상 채팅</vt:lpstr>
      <vt:lpstr>1:1 화상채팅</vt:lpstr>
      <vt:lpstr>1:1 화상채팅</vt:lpstr>
      <vt:lpstr>리포트</vt:lpstr>
      <vt:lpstr>리포트 – 전체 리포트</vt:lpstr>
      <vt:lpstr>리포트 – AI 채팅</vt:lpstr>
      <vt:lpstr>리포트 – 1:1 스몰 토크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시연 시나리오</dc:title>
  <dc:creator>SSAFY</dc:creator>
  <cp:lastModifiedBy>SSAFY</cp:lastModifiedBy>
  <cp:revision>30</cp:revision>
  <dcterms:created xsi:type="dcterms:W3CDTF">2025-02-19T11:51:46Z</dcterms:created>
  <dcterms:modified xsi:type="dcterms:W3CDTF">2025-02-21T00:28:36Z</dcterms:modified>
</cp:coreProperties>
</file>